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11" r:id="rId2"/>
    <p:sldId id="331" r:id="rId3"/>
    <p:sldId id="312" r:id="rId4"/>
    <p:sldId id="315" r:id="rId5"/>
    <p:sldId id="316" r:id="rId6"/>
    <p:sldId id="313" r:id="rId7"/>
    <p:sldId id="317" r:id="rId8"/>
    <p:sldId id="332" r:id="rId9"/>
    <p:sldId id="33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41D"/>
    <a:srgbClr val="26225A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994" autoAdjust="0"/>
  </p:normalViewPr>
  <p:slideViewPr>
    <p:cSldViewPr>
      <p:cViewPr varScale="1">
        <p:scale>
          <a:sx n="108" d="100"/>
          <a:sy n="108" d="100"/>
        </p:scale>
        <p:origin x="132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22.02.2023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5747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9263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0133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2633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6647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541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7520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6752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5867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21850" y="4675334"/>
            <a:ext cx="27003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Ендрю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Мюррей</a:t>
            </a:r>
            <a:endParaRPr lang="en-US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26122" y="1596374"/>
            <a:ext cx="8424936" cy="284431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«Людина, яка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спонукає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християнську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церкву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молитися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робить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найбільший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внесок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євангелізацію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світу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CA6C918-2964-A1DF-7C3E-43B80D49DB3D}"/>
              </a:ext>
            </a:extLst>
          </p:cNvPr>
          <p:cNvSpPr txBox="1">
            <a:spLocks/>
          </p:cNvSpPr>
          <p:nvPr/>
        </p:nvSpPr>
        <p:spPr>
          <a:xfrm>
            <a:off x="323528" y="548680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НАЙБІЛЬШИЙ ВНЕСОК</a:t>
            </a:r>
            <a:endParaRPr lang="en-US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93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187624" y="188640"/>
            <a:ext cx="7416824" cy="34563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6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Молитва за </a:t>
            </a:r>
          </a:p>
          <a:p>
            <a:pPr algn="r"/>
            <a:r>
              <a:rPr lang="ru-RU" sz="6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нові</a:t>
            </a:r>
            <a:r>
              <a:rPr lang="ru-RU" sz="6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цінності</a:t>
            </a:r>
            <a:r>
              <a:rPr lang="ru-RU" sz="6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домашніх</a:t>
            </a:r>
            <a:r>
              <a:rPr lang="ru-RU" sz="6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церков</a:t>
            </a:r>
            <a:endParaRPr lang="en-US" sz="60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32A63A1-C234-8CC2-F629-866B2395F15F}"/>
              </a:ext>
            </a:extLst>
          </p:cNvPr>
          <p:cNvSpPr txBox="1">
            <a:spLocks/>
          </p:cNvSpPr>
          <p:nvPr/>
        </p:nvSpPr>
        <p:spPr>
          <a:xfrm>
            <a:off x="5292080" y="5229200"/>
            <a:ext cx="288032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(10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хвилин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80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AE78DF-BF02-3EF8-FB89-3FA83AF9FCB8}"/>
              </a:ext>
            </a:extLst>
          </p:cNvPr>
          <p:cNvSpPr txBox="1">
            <a:spLocks/>
          </p:cNvSpPr>
          <p:nvPr/>
        </p:nvSpPr>
        <p:spPr>
          <a:xfrm>
            <a:off x="470510" y="476672"/>
            <a:ext cx="8208912" cy="16561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Дорогий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Отче</a:t>
            </a:r>
            <a:b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Месіє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Ісусе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я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молюся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моя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домашня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церква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3AB01A8-FE09-7D18-1B6C-F3199DC86874}"/>
              </a:ext>
            </a:extLst>
          </p:cNvPr>
          <p:cNvSpPr txBox="1">
            <a:spLocks/>
          </p:cNvSpPr>
          <p:nvPr/>
        </p:nvSpPr>
        <p:spPr>
          <a:xfrm>
            <a:off x="467544" y="2420888"/>
            <a:ext cx="8208912" cy="374910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520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Цінувала</a:t>
            </a:r>
            <a:r>
              <a:rPr lang="ru-RU" sz="27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Бога </a:t>
            </a: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понад</a:t>
            </a:r>
            <a:r>
              <a:rPr lang="ru-RU" sz="27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усе </a:t>
            </a: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цінне</a:t>
            </a:r>
            <a:endParaRPr lang="ru-RU" sz="2700" spc="-15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520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ru-RU" sz="27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Любила Бога </a:t>
            </a:r>
            <a:r>
              <a:rPr lang="ru-RU" sz="2700" spc="-15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понад</a:t>
            </a:r>
            <a:r>
              <a:rPr lang="ru-RU" sz="27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усе любе</a:t>
            </a:r>
          </a:p>
          <a:p>
            <a:pPr marL="2520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Насолоджувалася</a:t>
            </a:r>
            <a:r>
              <a:rPr lang="ru-RU" sz="27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Богом </a:t>
            </a: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понад</a:t>
            </a:r>
            <a:r>
              <a:rPr lang="ru-RU" sz="27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усі</a:t>
            </a:r>
            <a:r>
              <a:rPr lang="ru-RU" sz="27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насолоди</a:t>
            </a:r>
          </a:p>
          <a:p>
            <a:pPr marL="2520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ru-RU" sz="2700" spc="-15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Захоплювалася</a:t>
            </a:r>
            <a:r>
              <a:rPr lang="ru-RU" sz="27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Богом </a:t>
            </a:r>
            <a:r>
              <a:rPr lang="ru-RU" sz="2700" spc="-15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понад</a:t>
            </a:r>
            <a:r>
              <a:rPr lang="ru-RU" sz="27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усе </a:t>
            </a:r>
            <a:r>
              <a:rPr lang="ru-RU" sz="2700" spc="-15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захоплююче</a:t>
            </a:r>
            <a:r>
              <a:rPr lang="ru-RU" sz="27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2520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Боялася</a:t>
            </a:r>
            <a:r>
              <a:rPr lang="ru-RU" sz="27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Бога </a:t>
            </a: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понад</a:t>
            </a:r>
            <a:r>
              <a:rPr lang="ru-RU" sz="27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усе </a:t>
            </a: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страшне</a:t>
            </a:r>
            <a:endParaRPr lang="ru-RU" sz="2700" spc="-15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520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ru-RU" sz="2700" spc="-15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Шанувала</a:t>
            </a:r>
            <a:r>
              <a:rPr lang="ru-RU" sz="27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Бога </a:t>
            </a:r>
            <a:r>
              <a:rPr lang="ru-RU" sz="2700" spc="-15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понад</a:t>
            </a:r>
            <a:r>
              <a:rPr lang="ru-RU" sz="27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усе </a:t>
            </a:r>
            <a:r>
              <a:rPr lang="ru-RU" sz="2700" spc="-15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поважане</a:t>
            </a:r>
            <a:endParaRPr lang="ru-RU" sz="2700" spc="-15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52000" indent="-457200" algn="l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ru-RU" sz="27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Дорожила Богом </a:t>
            </a:r>
            <a:r>
              <a:rPr lang="ru-RU" sz="2700" spc="-15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понад</a:t>
            </a:r>
            <a:r>
              <a:rPr lang="ru-RU" sz="27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усе дороге </a:t>
            </a:r>
          </a:p>
        </p:txBody>
      </p:sp>
    </p:spTree>
    <p:extLst>
      <p:ext uri="{BB962C8B-B14F-4D97-AF65-F5344CB8AC3E}">
        <p14:creationId xmlns:p14="http://schemas.microsoft.com/office/powerpoint/2010/main" val="177706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187624" y="836712"/>
            <a:ext cx="7416824" cy="34563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6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Молитва за </a:t>
            </a:r>
            <a:r>
              <a:rPr lang="ru-RU" sz="6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вашого</a:t>
            </a:r>
            <a:r>
              <a:rPr lang="ru-RU" sz="6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лідера</a:t>
            </a:r>
            <a:r>
              <a:rPr lang="ru-RU" sz="6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центру </a:t>
            </a:r>
            <a:r>
              <a:rPr lang="ru-RU" sz="6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надії</a:t>
            </a:r>
            <a:r>
              <a:rPr lang="ru-RU" sz="6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або</a:t>
            </a:r>
            <a:r>
              <a:rPr lang="ru-RU" sz="6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пастора</a:t>
            </a:r>
            <a:endParaRPr lang="en-US" sz="60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32A63A1-C234-8CC2-F629-866B2395F15F}"/>
              </a:ext>
            </a:extLst>
          </p:cNvPr>
          <p:cNvSpPr txBox="1">
            <a:spLocks/>
          </p:cNvSpPr>
          <p:nvPr/>
        </p:nvSpPr>
        <p:spPr>
          <a:xfrm>
            <a:off x="5292080" y="5229200"/>
            <a:ext cx="288032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(10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хвилин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92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1A0B775-7603-D4F8-9D53-636A27272A9C}"/>
              </a:ext>
            </a:extLst>
          </p:cNvPr>
          <p:cNvSpPr txBox="1">
            <a:spLocks/>
          </p:cNvSpPr>
          <p:nvPr/>
        </p:nvSpPr>
        <p:spPr>
          <a:xfrm>
            <a:off x="539552" y="980728"/>
            <a:ext cx="8208912" cy="468052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більше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членів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церкви на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колінах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моляться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то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більше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лідерів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ЦН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або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ПАСТОРІВ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стануть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ноги,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проповідуючи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Євангеліє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  <a:endParaRPr lang="en-US" sz="4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1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20D4DE3-C7BD-26D9-A93D-AF20E4939552}"/>
              </a:ext>
            </a:extLst>
          </p:cNvPr>
          <p:cNvSpPr txBox="1">
            <a:spLocks/>
          </p:cNvSpPr>
          <p:nvPr/>
        </p:nvSpPr>
        <p:spPr>
          <a:xfrm>
            <a:off x="539552" y="692696"/>
            <a:ext cx="8064896" cy="54726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Як члени церкви, ми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щодня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маємо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підіймати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наших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лідерів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ЦН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чи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ПАСТОРІВ до трону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благодаті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3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Ці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пропозиції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спрямовані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те,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молитві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за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лідерів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ЦН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або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ПАСТОРІВ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допомогти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вам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зосередитися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важливому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завданні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—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виконанні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Великого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доручення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31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20D4DE3-C7BD-26D9-A93D-AF20E4939552}"/>
              </a:ext>
            </a:extLst>
          </p:cNvPr>
          <p:cNvSpPr txBox="1">
            <a:spLocks/>
          </p:cNvSpPr>
          <p:nvPr/>
        </p:nvSpPr>
        <p:spPr>
          <a:xfrm>
            <a:off x="107504" y="260648"/>
            <a:ext cx="8856984" cy="619268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ts val="2400"/>
              </a:lnSpc>
            </a:pPr>
            <a:endParaRPr lang="ru-RU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855349-86BE-68FE-4BAD-C0E87576814C}"/>
              </a:ext>
            </a:extLst>
          </p:cNvPr>
          <p:cNvSpPr txBox="1"/>
          <p:nvPr/>
        </p:nvSpPr>
        <p:spPr>
          <a:xfrm>
            <a:off x="0" y="97942"/>
            <a:ext cx="9144000" cy="6355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14000"/>
              </a:lnSpc>
              <a:buFontTx/>
              <a:buChar char="-"/>
            </a:pPr>
            <a:r>
              <a:rPr lang="uk-UA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Христе, </a:t>
            </a:r>
            <a:r>
              <a:rPr lang="uk-UA" sz="3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пошли</a:t>
            </a:r>
            <a:r>
              <a:rPr lang="uk-UA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мого лідера ЦН/ПАСТОРА на ТВОЮ ниву (</a:t>
            </a:r>
            <a:r>
              <a:rPr lang="uk-UA" sz="36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Мт</a:t>
            </a:r>
            <a:r>
              <a:rPr lang="uk-UA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9:38).</a:t>
            </a:r>
          </a:p>
          <a:p>
            <a:pPr>
              <a:lnSpc>
                <a:spcPct val="114000"/>
              </a:lnSpc>
            </a:pPr>
            <a:endParaRPr lang="uk-UA" sz="3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14000"/>
              </a:lnSpc>
              <a:buFontTx/>
              <a:buChar char="-"/>
            </a:pPr>
            <a:r>
              <a:rPr lang="uk-UA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Христе, збережи мого лідера ЦН/ПАСТОРА у ТВОЄ Ім'я та характер (Ів. 17:11).</a:t>
            </a:r>
          </a:p>
          <a:p>
            <a:pPr>
              <a:lnSpc>
                <a:spcPct val="114000"/>
              </a:lnSpc>
            </a:pPr>
            <a:endParaRPr lang="uk-UA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lnSpc>
                <a:spcPct val="114000"/>
              </a:lnSpc>
              <a:buFontTx/>
              <a:buChar char="-"/>
            </a:pPr>
            <a:r>
              <a:rPr lang="uk-UA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Щоб мій лідер ЦН/ ПАСТОР мав повноту Христової радості (Ів. 17:13).</a:t>
            </a:r>
          </a:p>
        </p:txBody>
      </p:sp>
    </p:spTree>
    <p:extLst>
      <p:ext uri="{BB962C8B-B14F-4D97-AF65-F5344CB8AC3E}">
        <p14:creationId xmlns:p14="http://schemas.microsoft.com/office/powerpoint/2010/main" val="83583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20D4DE3-C7BD-26D9-A93D-AF20E4939552}"/>
              </a:ext>
            </a:extLst>
          </p:cNvPr>
          <p:cNvSpPr txBox="1">
            <a:spLocks/>
          </p:cNvSpPr>
          <p:nvPr/>
        </p:nvSpPr>
        <p:spPr>
          <a:xfrm>
            <a:off x="107504" y="260648"/>
            <a:ext cx="8856984" cy="619268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lnSpc>
                <a:spcPts val="2400"/>
              </a:lnSpc>
              <a:buFontTx/>
              <a:buChar char="-"/>
            </a:pPr>
            <a:endParaRPr 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9432A-A088-B3D7-1630-1E12962FD16C}"/>
              </a:ext>
            </a:extLst>
          </p:cNvPr>
          <p:cNvSpPr txBox="1"/>
          <p:nvPr/>
        </p:nvSpPr>
        <p:spPr>
          <a:xfrm>
            <a:off x="79899" y="0"/>
            <a:ext cx="9036496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uk-UA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Щоб Христос захистив і зберіг мого лідера ЦН/ПАСТОРА від злого (Ів. 17:15).</a:t>
            </a:r>
          </a:p>
          <a:p>
            <a:endParaRPr lang="uk-UA" sz="3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uk-UA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Щоб Христос освятив (відділив) мого лідера ЦН/ПАСТОРА Божою істиною (Ів. 17:17).</a:t>
            </a:r>
          </a:p>
          <a:p>
            <a:endParaRPr lang="uk-UA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uk-UA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Щоб мої лідери ЦН/Церкви були єдині у місії, меті та дусі, як єдині Отець і Син (Ів. 17:21–22).</a:t>
            </a:r>
          </a:p>
          <a:p>
            <a:endParaRPr lang="uk-UA" sz="3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960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20D4DE3-C7BD-26D9-A93D-AF20E4939552}"/>
              </a:ext>
            </a:extLst>
          </p:cNvPr>
          <p:cNvSpPr txBox="1">
            <a:spLocks/>
          </p:cNvSpPr>
          <p:nvPr/>
        </p:nvSpPr>
        <p:spPr>
          <a:xfrm>
            <a:off x="107504" y="260648"/>
            <a:ext cx="8856984" cy="619268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lnSpc>
                <a:spcPts val="2400"/>
              </a:lnSpc>
              <a:buFontTx/>
              <a:buChar char="-"/>
            </a:pPr>
            <a:endParaRPr lang="ru-RU" sz="1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D9432A-A088-B3D7-1630-1E12962FD16C}"/>
              </a:ext>
            </a:extLst>
          </p:cNvPr>
          <p:cNvSpPr txBox="1"/>
          <p:nvPr/>
        </p:nvSpPr>
        <p:spPr>
          <a:xfrm>
            <a:off x="107504" y="0"/>
            <a:ext cx="903649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uk-UA" sz="36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Щоб мій лідер ЦН/ПАСТОР був там, де діє Христос, і приєднався до Його роботи (Ів. 17:24).</a:t>
            </a:r>
          </a:p>
          <a:p>
            <a:endParaRPr lang="uk-UA" sz="36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uk-UA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Щоб мій лідер ЦН/ПАСТОР був сповнений духовної мудрості; в усьому догоджав Христу; зміцнявся духовно, розумово, фізично та </a:t>
            </a:r>
            <a:r>
              <a:rPr lang="uk-UA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емоційно</a:t>
            </a:r>
            <a:r>
              <a:rPr lang="uk-UA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щоб приносив плід кожною доброю справою (</a:t>
            </a:r>
            <a:r>
              <a:rPr lang="uk-UA" sz="3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</a:t>
            </a:r>
            <a:r>
              <a:rPr lang="uk-UA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1:10–11).</a:t>
            </a:r>
          </a:p>
          <a:p>
            <a:endParaRPr lang="uk-UA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255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333</Words>
  <Application>Microsoft Office PowerPoint</Application>
  <PresentationFormat>Екран (4:3)</PresentationFormat>
  <Paragraphs>44</Paragraphs>
  <Slides>9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4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219</cp:revision>
  <dcterms:created xsi:type="dcterms:W3CDTF">2011-03-25T18:27:23Z</dcterms:created>
  <dcterms:modified xsi:type="dcterms:W3CDTF">2023-02-22T17:07:08Z</dcterms:modified>
</cp:coreProperties>
</file>